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6"/>
  </p:notesMasterIdLst>
  <p:handoutMasterIdLst>
    <p:handoutMasterId r:id="rId7"/>
  </p:handoutMasterIdLst>
  <p:sldIdLst>
    <p:sldId id="1034" r:id="rId2"/>
    <p:sldId id="1037" r:id="rId3"/>
    <p:sldId id="1038" r:id="rId4"/>
    <p:sldId id="1035" r:id="rId5"/>
  </p:sldIdLst>
  <p:sldSz cx="12188825" cy="6858000"/>
  <p:notesSz cx="6858000" cy="9144000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37"/>
            <p14:sldId id="1038"/>
            <p14:sldId id="1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53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3/30/22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3/30/22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A858EF-6E43-0040-B149-4F3E8488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Enviroment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671DA0-E720-2648-8AE6-3609BA58083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79809" y="825361"/>
            <a:ext cx="10987947" cy="247743"/>
          </a:xfrm>
        </p:spPr>
        <p:txBody>
          <a:bodyPr/>
          <a:lstStyle/>
          <a:p>
            <a:r>
              <a:rPr lang="en-DK" dirty="0"/>
              <a:t>For the workshop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0A7AEB-A1FD-1F4D-919C-C3574BF6E47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One VM (ec2) for each Student.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One Kubernetes cluster (Single Host)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Dedicated subnet (10.0.1.0/24)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Users are : ubuntu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All Passwords are : VMware1!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All work will be done with VSCode as the client.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Remember to change directory, when you switch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Remember to commit / push after ending each task.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K" dirty="0"/>
              <a:t>Everything you see and work on, in this workshop, is yours when you leave.</a:t>
            </a:r>
          </a:p>
        </p:txBody>
      </p:sp>
    </p:spTree>
    <p:extLst>
      <p:ext uri="{BB962C8B-B14F-4D97-AF65-F5344CB8AC3E}">
        <p14:creationId xmlns:p14="http://schemas.microsoft.com/office/powerpoint/2010/main" val="186361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A858EF-6E43-0040-B149-4F3E84886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DK" sz="2600" dirty="0"/>
              <a:t>Connect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D671DA0-E720-2648-8AE6-3609BA58083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1700" dirty="0"/>
              <a:t>To the Github Repo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EE94345C-9D15-BA48-AC7A-8660CBB88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96" y="1600201"/>
            <a:ext cx="4572000" cy="4572000"/>
          </a:xfrm>
          <a:prstGeom prst="rect">
            <a:avLst/>
          </a:prstGeom>
          <a:noFill/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842FCAC-9E19-3B90-1DD6-D50445C637C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23381" y="1600201"/>
            <a:ext cx="5865445" cy="4572000"/>
          </a:xfrm>
        </p:spPr>
        <p:txBody>
          <a:bodyPr/>
          <a:lstStyle/>
          <a:p>
            <a:pPr algn="ctr"/>
            <a:r>
              <a:rPr lang="en-US" sz="2600" dirty="0" err="1"/>
              <a:t>shorturl.at</a:t>
            </a:r>
            <a:r>
              <a:rPr lang="en-US" sz="2600" dirty="0"/>
              <a:t>/zMO89</a:t>
            </a:r>
          </a:p>
          <a:p>
            <a:pPr algn="ctr"/>
            <a:r>
              <a:rPr lang="en-US" sz="2600" dirty="0"/>
              <a:t>or</a:t>
            </a:r>
          </a:p>
          <a:p>
            <a:pPr algn="ctr"/>
            <a:r>
              <a:rPr lang="en-US" sz="2600" dirty="0"/>
              <a:t>Log into </a:t>
            </a:r>
            <a:r>
              <a:rPr lang="en-US" sz="2600" dirty="0" err="1"/>
              <a:t>github.com</a:t>
            </a:r>
            <a:endParaRPr lang="en-US" sz="2600" dirty="0"/>
          </a:p>
          <a:p>
            <a:pPr algn="ctr"/>
            <a:r>
              <a:rPr lang="en-US" sz="2600" dirty="0"/>
              <a:t>Search for </a:t>
            </a:r>
            <a:r>
              <a:rPr lang="en-US" sz="2600" dirty="0" err="1"/>
              <a:t>tanzudk</a:t>
            </a:r>
            <a:r>
              <a:rPr lang="en-US" sz="2600" dirty="0"/>
              <a:t>/ops2devops</a:t>
            </a:r>
          </a:p>
          <a:p>
            <a:pPr algn="ctr"/>
            <a:r>
              <a:rPr lang="en-US" sz="2600" dirty="0"/>
              <a:t>And</a:t>
            </a:r>
          </a:p>
          <a:p>
            <a:pPr algn="ctr"/>
            <a:r>
              <a:rPr lang="en-US" sz="2600" dirty="0"/>
              <a:t>Open folder 1.Connect</a:t>
            </a:r>
          </a:p>
        </p:txBody>
      </p:sp>
    </p:spTree>
    <p:extLst>
      <p:ext uri="{BB962C8B-B14F-4D97-AF65-F5344CB8AC3E}">
        <p14:creationId xmlns:p14="http://schemas.microsoft.com/office/powerpoint/2010/main" val="360321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251457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85</TotalTime>
  <Words>150</Words>
  <Application>Microsoft Macintosh PowerPoint</Application>
  <PresentationFormat>Custom</PresentationFormat>
  <Paragraphs>31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Enviroment</vt:lpstr>
      <vt:lpstr>Connect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30</cp:revision>
  <dcterms:created xsi:type="dcterms:W3CDTF">2022-02-24T08:32:59Z</dcterms:created>
  <dcterms:modified xsi:type="dcterms:W3CDTF">2022-03-30T08:32:05Z</dcterms:modified>
</cp:coreProperties>
</file>